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75" r:id="rId3"/>
    <p:sldId id="276" r:id="rId4"/>
    <p:sldId id="263" r:id="rId5"/>
    <p:sldId id="277" r:id="rId6"/>
    <p:sldId id="264" r:id="rId7"/>
    <p:sldId id="278" r:id="rId8"/>
    <p:sldId id="281" r:id="rId9"/>
    <p:sldId id="279" r:id="rId10"/>
    <p:sldId id="280" r:id="rId11"/>
    <p:sldId id="282" r:id="rId12"/>
    <p:sldId id="283" r:id="rId13"/>
    <p:sldId id="284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8723794" y="3389792"/>
            <a:ext cx="6279502" cy="65691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i="0" u="none" strike="noStrike" cap="none">
                <a:solidFill>
                  <a:srgbClr val="0000FF"/>
                </a:solidFill>
                <a:latin typeface="Sentinel Black" pitchFamily="50" charset="0"/>
                <a:ea typeface="Sentinel Black" pitchFamily="50" charset="0"/>
                <a:cs typeface="Sentinel Black" pitchFamily="50" charset="0"/>
                <a:sym typeface="Arial Black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8887111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1359242" y="478459"/>
            <a:ext cx="10495005" cy="935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3727874" y="-1949409"/>
            <a:ext cx="4683723" cy="11569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-5400000">
            <a:off x="10482647" y="5131837"/>
            <a:ext cx="3004457" cy="447869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285225" y="1493240"/>
            <a:ext cx="11569021" cy="4683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1359242" y="478459"/>
            <a:ext cx="10495005" cy="935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CA"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CA"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887111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Black"/>
              <a:buNone/>
              <a:defRPr sz="4000" b="1" i="0" u="none" strike="noStrike" cap="none">
                <a:solidFill>
                  <a:srgbClr val="0000FF"/>
                </a:solidFill>
                <a:latin typeface="Sentinel Black" pitchFamily="50" charset="0"/>
                <a:ea typeface="Sentinel Black" pitchFamily="50" charset="0"/>
                <a:cs typeface="Sentinel Black" pitchFamily="50" charset="0"/>
                <a:sym typeface="Arial Black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CA" dirty="0"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en-CA"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1359242" y="478459"/>
            <a:ext cx="10495005" cy="935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1330036" y="365125"/>
            <a:ext cx="100253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359242" y="478459"/>
            <a:ext cx="10495005" cy="935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aramond"/>
              <a:buNone/>
              <a:defRPr sz="32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aramond"/>
              <a:buNone/>
              <a:defRPr sz="32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27"/>
            <a:ext cx="12192000" cy="8566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85225" y="1493240"/>
            <a:ext cx="11569021" cy="4683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85225" y="635634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Registration: https://ereg.necase.ca</a:t>
            </a:r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9111046" y="637901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359242" y="478459"/>
            <a:ext cx="10495005" cy="935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aramond"/>
              <a:buNone/>
              <a:defRPr sz="4400" b="1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80F1797-17A2-4EBE-A391-AB720923FCC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43905" y="297642"/>
            <a:ext cx="1104684" cy="110468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FF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udeep.manandhar@necase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.goog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400814" y="832327"/>
            <a:ext cx="11262048" cy="142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en-US" dirty="0">
                <a:solidFill>
                  <a:srgbClr val="0000FF"/>
                </a:solidFill>
              </a:rPr>
              <a:t>Google Classroom Workshop</a:t>
            </a:r>
            <a:endParaRPr sz="4000" b="1" i="0" u="none" strike="noStrike" cap="none" dirty="0">
              <a:solidFill>
                <a:srgbClr val="0000FF"/>
              </a:solidFill>
              <a:sym typeface="Arial Black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285224" y="2689902"/>
            <a:ext cx="11262048" cy="3231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1" i="0" u="sng" strike="noStrike" cap="none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Presented by</a:t>
            </a:r>
          </a:p>
          <a:p>
            <a:r>
              <a:rPr lang="en-CA" dirty="0">
                <a:solidFill>
                  <a:srgbClr val="0000FF"/>
                </a:solidFill>
                <a:latin typeface="Garamond" panose="02020404030301010803" pitchFamily="18" charset="0"/>
              </a:rPr>
              <a:t>Sudeep Manandhar</a:t>
            </a:r>
          </a:p>
          <a:p>
            <a:r>
              <a:rPr lang="en-CA" sz="2000" dirty="0">
                <a:solidFill>
                  <a:schemeClr val="tx1"/>
                </a:solidFill>
                <a:latin typeface="Garamond" panose="02020404030301010803" pitchFamily="18" charset="0"/>
              </a:rPr>
              <a:t>Information Technology &amp; Communication Director</a:t>
            </a:r>
          </a:p>
          <a:p>
            <a:r>
              <a:rPr lang="en-CA" sz="2000" dirty="0">
                <a:solidFill>
                  <a:srgbClr val="0000FF"/>
                </a:solidFill>
                <a:latin typeface="Garamond" panose="02020404030301010803" pitchFamily="18" charset="0"/>
              </a:rPr>
              <a:t>sudeep.manandhar@necase.ca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lang="en-CA" sz="1100" dirty="0"/>
          </a:p>
          <a:p>
            <a:pPr lvl="0">
              <a:lnSpc>
                <a:spcPct val="80000"/>
              </a:lnSpc>
            </a:pPr>
            <a:r>
              <a:rPr lang="en-CA" sz="2400" b="1" i="0" u="none" strike="noStrike" cap="none" dirty="0">
                <a:solidFill>
                  <a:srgbClr val="FF0000"/>
                </a:solidFill>
                <a:latin typeface="Sentinel Black" pitchFamily="50" charset="0"/>
                <a:sym typeface="Garamond"/>
              </a:rPr>
              <a:t>Nepalese Canadian Society of Edmonton (NECASE)</a:t>
            </a:r>
            <a:endParaRPr lang="en-CA" dirty="0">
              <a:solidFill>
                <a:srgbClr val="FF0000"/>
              </a:solidFill>
              <a:latin typeface="Sentinel Black" pitchFamily="50" charset="0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dirty="0"/>
              <a:t>16 February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7457F-1BBE-47E4-9338-1A9CAD65D6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solidFill>
                  <a:srgbClr val="0000FF"/>
                </a:solidFill>
              </a:rPr>
              <a:t>1</a:t>
            </a:fld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2DDA75-A29D-48B5-A11D-B572BA938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Sharing content to the student/whole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566F9-7EEC-4115-A892-8C21A53A6F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257050-C3E6-4867-A858-7813F3D59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113" y="1414398"/>
            <a:ext cx="7305774" cy="43044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FA34A5-C574-43D6-A283-1A3521704028}"/>
              </a:ext>
            </a:extLst>
          </p:cNvPr>
          <p:cNvSpPr txBox="1"/>
          <p:nvPr/>
        </p:nvSpPr>
        <p:spPr>
          <a:xfrm>
            <a:off x="4535864" y="5915241"/>
            <a:ext cx="3120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>
                <a:solidFill>
                  <a:srgbClr val="0000FF"/>
                </a:solidFill>
                <a:latin typeface="Sentinel Black" pitchFamily="50" charset="0"/>
              </a:rPr>
              <a:t>Screenshot</a:t>
            </a:r>
          </a:p>
        </p:txBody>
      </p:sp>
    </p:spTree>
    <p:extLst>
      <p:ext uri="{BB962C8B-B14F-4D97-AF65-F5344CB8AC3E}">
        <p14:creationId xmlns:p14="http://schemas.microsoft.com/office/powerpoint/2010/main" val="256780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94CE48-3D4E-4F35-B201-831DD99DC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Assignment</a:t>
            </a:r>
          </a:p>
          <a:p>
            <a:pPr lvl="1"/>
            <a:r>
              <a:rPr lang="en-CA" dirty="0"/>
              <a:t>Homework like essay, comprehensive Q/A</a:t>
            </a:r>
          </a:p>
          <a:p>
            <a:r>
              <a:rPr lang="en-CA" dirty="0"/>
              <a:t>Quiz assignment</a:t>
            </a:r>
          </a:p>
          <a:p>
            <a:pPr lvl="1"/>
            <a:r>
              <a:rPr lang="en-CA" dirty="0"/>
              <a:t>Google Forms Quizzes question</a:t>
            </a:r>
          </a:p>
          <a:p>
            <a:r>
              <a:rPr lang="en-CA" dirty="0"/>
              <a:t>Questions</a:t>
            </a:r>
          </a:p>
          <a:p>
            <a:pPr lvl="1"/>
            <a:r>
              <a:rPr lang="en-CA" dirty="0"/>
              <a:t>Short Open Ended questions</a:t>
            </a:r>
          </a:p>
          <a:p>
            <a:r>
              <a:rPr lang="en-CA" dirty="0"/>
              <a:t>Material</a:t>
            </a:r>
          </a:p>
          <a:p>
            <a:pPr lvl="1"/>
            <a:r>
              <a:rPr lang="en-CA" dirty="0"/>
              <a:t>On to of Google Drive, Link, YouTube attachment</a:t>
            </a:r>
          </a:p>
          <a:p>
            <a:pPr lvl="1"/>
            <a:r>
              <a:rPr lang="en-CA" dirty="0"/>
              <a:t>Google Docs, Sheets, Slides can be used for teaching material</a:t>
            </a:r>
          </a:p>
          <a:p>
            <a:r>
              <a:rPr lang="en-CA" dirty="0"/>
              <a:t>Reuse Material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031681-A418-4BCE-8FD8-A81AB240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Assigning and creating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38D65-3F70-4F2B-BB0C-D8941C52F6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87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3393D2-93BD-42C2-BFDD-35B93B1B2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Assignment has been to provided with Due Date or Without Due Date</a:t>
            </a:r>
          </a:p>
          <a:p>
            <a:r>
              <a:rPr lang="en-CA" dirty="0"/>
              <a:t>Grading is optional with comments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FB1AC-1BA1-486B-BB47-2F3E759CD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Grading the Homework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D57ADE-DD47-4653-A5E4-264D0765F8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59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4D9B27-BDE4-46F5-90AF-2AB33A370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497" y="2062162"/>
            <a:ext cx="10495005" cy="2428815"/>
          </a:xfrm>
        </p:spPr>
        <p:txBody>
          <a:bodyPr/>
          <a:lstStyle/>
          <a:p>
            <a:pPr algn="ctr"/>
            <a:r>
              <a:rPr lang="en-CA" dirty="0"/>
              <a:t>Any questions???</a:t>
            </a:r>
            <a:br>
              <a:rPr lang="en-CA" dirty="0"/>
            </a:br>
            <a:br>
              <a:rPr lang="en-CA" dirty="0"/>
            </a:br>
            <a:r>
              <a:rPr lang="en-CA" dirty="0"/>
              <a:t>More queries, please email me at</a:t>
            </a:r>
            <a:br>
              <a:rPr lang="en-CA" dirty="0"/>
            </a:br>
            <a:br>
              <a:rPr lang="en-CA" dirty="0"/>
            </a:br>
            <a:r>
              <a:rPr lang="en-CA" dirty="0">
                <a:hlinkClick r:id="rId2"/>
              </a:rPr>
              <a:t>sudeep.manandhar@necase.ca</a:t>
            </a:r>
            <a:br>
              <a:rPr lang="en-CA" dirty="0"/>
            </a:b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69B2F-1C84-47FC-91D6-63659E1B4E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96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2E8391-17D1-4E6D-ACC4-C823EC467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139" y="1087138"/>
            <a:ext cx="11569021" cy="4683723"/>
          </a:xfrm>
        </p:spPr>
        <p:txBody>
          <a:bodyPr/>
          <a:lstStyle/>
          <a:p>
            <a:r>
              <a:rPr lang="en-CA" dirty="0"/>
              <a:t>DON’T FORGET THE URL (</a:t>
            </a:r>
            <a:r>
              <a:rPr lang="en-CA" b="1" dirty="0">
                <a:hlinkClick r:id="rId2"/>
              </a:rPr>
              <a:t>https://classroom.google.com</a:t>
            </a:r>
            <a:r>
              <a:rPr lang="en-CA" dirty="0"/>
              <a:t>)</a:t>
            </a:r>
          </a:p>
          <a:p>
            <a:r>
              <a:rPr lang="en-CA" dirty="0"/>
              <a:t>Internet connection</a:t>
            </a:r>
          </a:p>
          <a:p>
            <a:r>
              <a:rPr lang="en-CA" dirty="0"/>
              <a:t>Knowledge of </a:t>
            </a:r>
          </a:p>
          <a:p>
            <a:pPr lvl="1"/>
            <a:r>
              <a:rPr lang="en-CA" dirty="0"/>
              <a:t>Gmail</a:t>
            </a:r>
          </a:p>
          <a:p>
            <a:pPr lvl="1"/>
            <a:r>
              <a:rPr lang="en-CA" dirty="0"/>
              <a:t>Google drive</a:t>
            </a:r>
          </a:p>
          <a:p>
            <a:pPr lvl="1"/>
            <a:r>
              <a:rPr lang="en-CA" dirty="0"/>
              <a:t>YouTube</a:t>
            </a:r>
          </a:p>
          <a:p>
            <a:pPr lvl="1"/>
            <a:r>
              <a:rPr lang="en-CA" dirty="0"/>
              <a:t>Attachment</a:t>
            </a:r>
          </a:p>
          <a:p>
            <a:pPr lvl="1"/>
            <a:r>
              <a:rPr lang="en-CA" dirty="0"/>
              <a:t>Scanning and uploading to Google Drive</a:t>
            </a:r>
          </a:p>
          <a:p>
            <a:pPr lvl="1"/>
            <a:r>
              <a:rPr lang="en-CA" dirty="0"/>
              <a:t>Google Docs, Sheets, Slides, Drawings, Forms</a:t>
            </a:r>
          </a:p>
          <a:p>
            <a:r>
              <a:rPr lang="en-CA" dirty="0"/>
              <a:t>Knowledge of Quiz, Assignment, Material</a:t>
            </a:r>
          </a:p>
          <a:p>
            <a:r>
              <a:rPr lang="en-CA" dirty="0"/>
              <a:t>Burger menu, 3 dots menu</a:t>
            </a:r>
          </a:p>
          <a:p>
            <a:r>
              <a:rPr lang="en-CA" dirty="0"/>
              <a:t>Laptop/Chromebook or Google Classroom app on Android/IOS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067E34E-7646-44E8-BBA8-0462259B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Pre-requisites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11754-B5A7-4118-B7D8-6B4EF1B4C1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89F1F-C754-406A-811A-8CC023DD201E}"/>
              </a:ext>
            </a:extLst>
          </p:cNvPr>
          <p:cNvSpPr txBox="1"/>
          <p:nvPr/>
        </p:nvSpPr>
        <p:spPr>
          <a:xfrm>
            <a:off x="5156462" y="2121032"/>
            <a:ext cx="6697785" cy="166199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Sentinel Black" pitchFamily="50" charset="0"/>
              </a:rPr>
              <a:t>Teachers’ email naming convention</a:t>
            </a:r>
            <a:endParaRPr lang="en-CA" sz="1800" dirty="0">
              <a:latin typeface="Sentinel Black" pitchFamily="50" charset="0"/>
            </a:endParaRPr>
          </a:p>
          <a:p>
            <a:r>
              <a:rPr lang="en-CA" sz="2000" dirty="0">
                <a:solidFill>
                  <a:srgbClr val="0000FF"/>
                </a:solidFill>
                <a:latin typeface="Sentinel Black" pitchFamily="50" charset="0"/>
              </a:rPr>
              <a:t>firstname.lastname@</a:t>
            </a:r>
            <a:r>
              <a:rPr lang="en-CA" sz="2000" u="sng" dirty="0">
                <a:solidFill>
                  <a:srgbClr val="0000FF"/>
                </a:solidFill>
                <a:latin typeface="Sentinel Black" pitchFamily="50" charset="0"/>
              </a:rPr>
              <a:t>necase.ca</a:t>
            </a:r>
          </a:p>
          <a:p>
            <a:endParaRPr lang="en-CA" dirty="0">
              <a:latin typeface="Sentinel Black" pitchFamily="50" charset="0"/>
            </a:endParaRPr>
          </a:p>
          <a:p>
            <a:r>
              <a:rPr lang="en-CA" sz="2400" dirty="0">
                <a:latin typeface="Sentinel Black" pitchFamily="50" charset="0"/>
              </a:rPr>
              <a:t>Students’ email naming convention</a:t>
            </a:r>
          </a:p>
          <a:p>
            <a:r>
              <a:rPr lang="en-CA" sz="2000" dirty="0">
                <a:solidFill>
                  <a:srgbClr val="0000FF"/>
                </a:solidFill>
                <a:latin typeface="Sentinel Black" pitchFamily="50" charset="0"/>
              </a:rPr>
              <a:t>firstname.lastname@</a:t>
            </a:r>
            <a:r>
              <a:rPr lang="en-CA" sz="2000" u="sng" dirty="0">
                <a:solidFill>
                  <a:srgbClr val="0000FF"/>
                </a:solidFill>
                <a:latin typeface="Sentinel Black" pitchFamily="50" charset="0"/>
              </a:rPr>
              <a:t>juneli.necase.ca</a:t>
            </a:r>
          </a:p>
        </p:txBody>
      </p:sp>
    </p:spTree>
    <p:extLst>
      <p:ext uri="{BB962C8B-B14F-4D97-AF65-F5344CB8AC3E}">
        <p14:creationId xmlns:p14="http://schemas.microsoft.com/office/powerpoint/2010/main" val="319600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B25D1E9-50CB-45FC-BBB2-FE1C6A8F30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Only Google Administrator or Classroom Admin(if privilege is provided in advance) CAN CREATE ACCOUNTS for Teachers’ and Students’</a:t>
            </a:r>
          </a:p>
          <a:p>
            <a:r>
              <a:rPr lang="en-CA" dirty="0"/>
              <a:t>For our workshop, it has been already created with all the teachers and student accounts necessary to go live with Google Classroom</a:t>
            </a:r>
          </a:p>
          <a:p>
            <a:r>
              <a:rPr lang="en-CA" dirty="0"/>
              <a:t>Teachers can create the class, invite and mange the classroom activities and also leave the class (once quit teacher can’t come back until and unless admin. sends out the invitation</a:t>
            </a: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475878-7B9E-4E9A-BCDA-80D0A09E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Admin. Work/Tasks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45EFA-8BAC-438F-96C2-940B336886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4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8C0D9AF-CF76-4AE9-B358-2A4D8E7B7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5357" y="1059552"/>
            <a:ext cx="10197381" cy="5699469"/>
          </a:xfrm>
        </p:spPr>
        <p:txBody>
          <a:bodyPr/>
          <a:lstStyle/>
          <a:p>
            <a:r>
              <a:rPr lang="en-CA" dirty="0"/>
              <a:t>Introduction to Google Classroom</a:t>
            </a:r>
          </a:p>
          <a:p>
            <a:r>
              <a:rPr lang="en-CA" dirty="0"/>
              <a:t>Class creation</a:t>
            </a:r>
          </a:p>
          <a:p>
            <a:r>
              <a:rPr lang="en-CA" dirty="0"/>
              <a:t>Sending student invitation</a:t>
            </a:r>
          </a:p>
          <a:p>
            <a:r>
              <a:rPr lang="en-CA" dirty="0"/>
              <a:t>Creating topic</a:t>
            </a:r>
          </a:p>
          <a:p>
            <a:r>
              <a:rPr lang="en-CA" dirty="0"/>
              <a:t>Sharing content to the student/whole class</a:t>
            </a:r>
          </a:p>
          <a:p>
            <a:r>
              <a:rPr lang="en-CA" dirty="0"/>
              <a:t>Assigning and creating</a:t>
            </a:r>
          </a:p>
          <a:p>
            <a:pPr lvl="1"/>
            <a:r>
              <a:rPr lang="en-CA" dirty="0"/>
              <a:t>Assignment</a:t>
            </a:r>
          </a:p>
          <a:p>
            <a:pPr lvl="1"/>
            <a:r>
              <a:rPr lang="en-CA" dirty="0"/>
              <a:t>Quiz assignment</a:t>
            </a:r>
          </a:p>
          <a:p>
            <a:pPr lvl="1"/>
            <a:r>
              <a:rPr lang="en-CA" dirty="0"/>
              <a:t>Questions</a:t>
            </a:r>
          </a:p>
          <a:p>
            <a:pPr lvl="1"/>
            <a:r>
              <a:rPr lang="en-CA" dirty="0"/>
              <a:t>Material</a:t>
            </a:r>
          </a:p>
          <a:p>
            <a:pPr lvl="1"/>
            <a:r>
              <a:rPr lang="en-CA" dirty="0"/>
              <a:t>Reuse Material</a:t>
            </a:r>
          </a:p>
          <a:p>
            <a:r>
              <a:rPr lang="en-CA" dirty="0"/>
              <a:t>Grading the assignment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97856F-ABA8-43ED-A16A-02C55C292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Workshop </a:t>
            </a:r>
            <a:r>
              <a:rPr lang="en-CA" dirty="0" err="1"/>
              <a:t>tasklist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978B3-0D77-48DD-9A51-71B6BA928D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solidFill>
                  <a:srgbClr val="0000FF"/>
                </a:solidFill>
              </a:rPr>
              <a:t>4</a:t>
            </a:fld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A8C3F9C-BC3C-4494-8265-4F4D77019E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Online teaching management</a:t>
            </a:r>
          </a:p>
          <a:p>
            <a:r>
              <a:rPr lang="en-CA" dirty="0"/>
              <a:t>Using e-material(Google Drive, Link, YouTube, Attachment)</a:t>
            </a:r>
          </a:p>
          <a:p>
            <a:r>
              <a:rPr lang="en-CA" dirty="0"/>
              <a:t>Teach and learn wherever you’re by Steaming, creating classwork, quiz, material etc.</a:t>
            </a:r>
          </a:p>
          <a:p>
            <a:r>
              <a:rPr lang="en-CA" dirty="0"/>
              <a:t>Student and material management</a:t>
            </a:r>
          </a:p>
          <a:p>
            <a:r>
              <a:rPr lang="en-CA" dirty="0"/>
              <a:t>Easy grading and information management of class and topics discussed</a:t>
            </a:r>
          </a:p>
          <a:p>
            <a:r>
              <a:rPr lang="en-CA" dirty="0"/>
              <a:t>Centralized document management and class calendar notification</a:t>
            </a: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9DC11D-3128-43DD-95EA-342119B4F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 to Google Classroom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25E26-CFD3-4004-B68F-1B24F18162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49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FB69C7-46AD-4253-8587-45CEFE8A46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Teachers’ and Students’ account are created by Google administrator/Classroom Admin. (if privilege provided)</a:t>
            </a:r>
          </a:p>
          <a:p>
            <a:r>
              <a:rPr lang="en-CA" dirty="0"/>
              <a:t>Only classroom admin. Or teachers assigned to it can create the class</a:t>
            </a: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0B9B13-507B-47BC-8B07-EA4B29BE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Account creations and Class creation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1AD87E-AB40-4ADC-8F29-FA7B1C0E61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solidFill>
                  <a:srgbClr val="0000FF"/>
                </a:solidFill>
              </a:rPr>
              <a:t>6</a:t>
            </a:fld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5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477F65-EEEB-4AC3-ABB0-D80887D8B5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Teachers’ or classroom admin. will send invite</a:t>
            </a:r>
          </a:p>
          <a:p>
            <a:r>
              <a:rPr lang="en-CA" dirty="0"/>
              <a:t>Student login to their Gmail</a:t>
            </a:r>
          </a:p>
          <a:p>
            <a:r>
              <a:rPr lang="en-CA" dirty="0"/>
              <a:t>Student must accept the invite</a:t>
            </a:r>
          </a:p>
          <a:p>
            <a:r>
              <a:rPr lang="en-CA" dirty="0"/>
              <a:t>Link on Gmail re-directed to classroom.google.com</a:t>
            </a:r>
          </a:p>
          <a:p>
            <a:r>
              <a:rPr lang="en-CA" dirty="0"/>
              <a:t>Default role is student until and unless classroom admin assigned teacher’s role</a:t>
            </a:r>
          </a:p>
          <a:p>
            <a:r>
              <a:rPr lang="en-CA" dirty="0"/>
              <a:t>Student can see only their class activities and information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EE26F4-1F8C-4D71-A19D-32F51DED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Sending student invite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6FC83-0A83-494F-B5A6-805F9CF454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3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D2CAA7-0B5D-40BD-8703-1DEA3C1B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Creation of topic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2989A-0080-40DA-BAF6-8DB8A26181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ABB5A-E8C5-49AE-A339-EC9D665C6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242" y="1533695"/>
            <a:ext cx="9020345" cy="448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3DECD-919F-4D03-BF3B-C96EE05698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Streaming the content</a:t>
            </a:r>
          </a:p>
          <a:p>
            <a:r>
              <a:rPr lang="en-CA" dirty="0"/>
              <a:t>Type in the box, “Share with your class”</a:t>
            </a:r>
          </a:p>
          <a:p>
            <a:r>
              <a:rPr lang="en-CA" dirty="0"/>
              <a:t>Select “All students” or any single student</a:t>
            </a:r>
          </a:p>
          <a:p>
            <a:r>
              <a:rPr lang="en-CA" dirty="0"/>
              <a:t>Select the material (Google Drive, Link, YouTube or Attachment uploaded to Google Drive in advance which might have scanned or any electronic material)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F2D974-2EA9-4D13-9E5F-C2E5F50A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Sharing content to the student/whole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1A313-EABA-4627-AC29-AD04FA96D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9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557</Words>
  <Application>Microsoft Office PowerPoint</Application>
  <PresentationFormat>Widescreen</PresentationFormat>
  <Paragraphs>96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Garamond</vt:lpstr>
      <vt:lpstr>Sentinel Black</vt:lpstr>
      <vt:lpstr>Office Theme</vt:lpstr>
      <vt:lpstr>Google Classroom Workshop</vt:lpstr>
      <vt:lpstr>Pre-requisites</vt:lpstr>
      <vt:lpstr>Admin. Work/Tasks</vt:lpstr>
      <vt:lpstr>Workshop tasklist</vt:lpstr>
      <vt:lpstr>Introduction to Google Classroom</vt:lpstr>
      <vt:lpstr>Account creations and Class creation</vt:lpstr>
      <vt:lpstr>Sending student invite</vt:lpstr>
      <vt:lpstr>Creation of topic</vt:lpstr>
      <vt:lpstr>Sharing content to the student/whole class</vt:lpstr>
      <vt:lpstr>Sharing content to the student/whole class</vt:lpstr>
      <vt:lpstr>Assigning and creating</vt:lpstr>
      <vt:lpstr>Grading the Homework</vt:lpstr>
      <vt:lpstr>Any questions???  More queries, please email me at  sudeep.manandhar@necase.ca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Delivery Workshop</dc:title>
  <dc:creator>Sudeep Manandhar</dc:creator>
  <cp:lastModifiedBy>Sudeep Manandhar</cp:lastModifiedBy>
  <cp:revision>78</cp:revision>
  <dcterms:modified xsi:type="dcterms:W3CDTF">2020-04-11T06:12:57Z</dcterms:modified>
</cp:coreProperties>
</file>